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6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25F0C7"/>
    <a:srgbClr val="FF6600"/>
    <a:srgbClr val="FFA521"/>
    <a:srgbClr val="FF9900"/>
    <a:srgbClr val="FFCC99"/>
    <a:srgbClr val="A09D79"/>
    <a:srgbClr val="F4EEEC"/>
    <a:srgbClr val="E9DFDB"/>
    <a:srgbClr val="A799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B0C126-35F8-4EC6-9101-E0B7E19875C5}" v="105" dt="2024-07-26T04:04:30.5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8" autoAdjust="0"/>
    <p:restoredTop sz="96449" autoAdjust="0"/>
  </p:normalViewPr>
  <p:slideViewPr>
    <p:cSldViewPr snapToGrid="0">
      <p:cViewPr varScale="1">
        <p:scale>
          <a:sx n="107" d="100"/>
          <a:sy n="107" d="100"/>
        </p:scale>
        <p:origin x="13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ynda Treacy" userId="f2e69c8a-3e24-443c-9673-3b736ca80cc2" providerId="ADAL" clId="{F6B0C126-35F8-4EC6-9101-E0B7E19875C5}"/>
    <pc:docChg chg="undo redo custSel addSld delSld modSld sldOrd">
      <pc:chgData name="Mynda Treacy" userId="f2e69c8a-3e24-443c-9673-3b736ca80cc2" providerId="ADAL" clId="{F6B0C126-35F8-4EC6-9101-E0B7E19875C5}" dt="2024-07-29T05:25:50.137" v="623" actId="14430"/>
      <pc:docMkLst>
        <pc:docMk/>
      </pc:docMkLst>
      <pc:sldChg chg="addSp delSp modSp del mod setBg">
        <pc:chgData name="Mynda Treacy" userId="f2e69c8a-3e24-443c-9673-3b736ca80cc2" providerId="ADAL" clId="{F6B0C126-35F8-4EC6-9101-E0B7E19875C5}" dt="2024-07-26T03:04:07.783" v="251" actId="47"/>
        <pc:sldMkLst>
          <pc:docMk/>
          <pc:sldMk cId="2619548248" sldId="256"/>
        </pc:sldMkLst>
        <pc:spChg chg="add del mod">
          <ac:chgData name="Mynda Treacy" userId="f2e69c8a-3e24-443c-9673-3b736ca80cc2" providerId="ADAL" clId="{F6B0C126-35F8-4EC6-9101-E0B7E19875C5}" dt="2024-07-25T11:32:51.785" v="74" actId="478"/>
          <ac:spMkLst>
            <pc:docMk/>
            <pc:sldMk cId="2619548248" sldId="256"/>
            <ac:spMk id="14" creationId="{BADC2D8F-92A1-C809-8DCF-09AB0E24616E}"/>
          </ac:spMkLst>
        </pc:spChg>
        <pc:spChg chg="add del">
          <ac:chgData name="Mynda Treacy" userId="f2e69c8a-3e24-443c-9673-3b736ca80cc2" providerId="ADAL" clId="{F6B0C126-35F8-4EC6-9101-E0B7E19875C5}" dt="2024-07-26T02:56:33.105" v="85" actId="11529"/>
          <ac:spMkLst>
            <pc:docMk/>
            <pc:sldMk cId="2619548248" sldId="256"/>
            <ac:spMk id="17" creationId="{D88CE95C-9333-66C7-14E6-2C9D2BAB296E}"/>
          </ac:spMkLst>
        </pc:spChg>
        <pc:spChg chg="add mod">
          <ac:chgData name="Mynda Treacy" userId="f2e69c8a-3e24-443c-9673-3b736ca80cc2" providerId="ADAL" clId="{F6B0C126-35F8-4EC6-9101-E0B7E19875C5}" dt="2024-07-26T02:58:27.439" v="109" actId="1036"/>
          <ac:spMkLst>
            <pc:docMk/>
            <pc:sldMk cId="2619548248" sldId="256"/>
            <ac:spMk id="18" creationId="{80FC9E69-221A-4718-0ECC-CB45EA8D8AE5}"/>
          </ac:spMkLst>
        </pc:spChg>
        <pc:spChg chg="add mod">
          <ac:chgData name="Mynda Treacy" userId="f2e69c8a-3e24-443c-9673-3b736ca80cc2" providerId="ADAL" clId="{F6B0C126-35F8-4EC6-9101-E0B7E19875C5}" dt="2024-07-26T02:58:27.439" v="109" actId="1036"/>
          <ac:spMkLst>
            <pc:docMk/>
            <pc:sldMk cId="2619548248" sldId="256"/>
            <ac:spMk id="19" creationId="{EBC4EA11-1FCD-8053-1B7C-296F06B8F3F1}"/>
          </ac:spMkLst>
        </pc:spChg>
        <pc:spChg chg="add mod">
          <ac:chgData name="Mynda Treacy" userId="f2e69c8a-3e24-443c-9673-3b736ca80cc2" providerId="ADAL" clId="{F6B0C126-35F8-4EC6-9101-E0B7E19875C5}" dt="2024-07-26T02:58:27.439" v="109" actId="1036"/>
          <ac:spMkLst>
            <pc:docMk/>
            <pc:sldMk cId="2619548248" sldId="256"/>
            <ac:spMk id="20" creationId="{3EE6EEF3-6A07-BB07-2D5F-134775957C2C}"/>
          </ac:spMkLst>
        </pc:spChg>
        <pc:spChg chg="add mod">
          <ac:chgData name="Mynda Treacy" userId="f2e69c8a-3e24-443c-9673-3b736ca80cc2" providerId="ADAL" clId="{F6B0C126-35F8-4EC6-9101-E0B7E19875C5}" dt="2024-07-26T03:02:45.807" v="245" actId="207"/>
          <ac:spMkLst>
            <pc:docMk/>
            <pc:sldMk cId="2619548248" sldId="256"/>
            <ac:spMk id="21" creationId="{F2A2D371-847C-E373-6667-0E7AD3A25530}"/>
          </ac:spMkLst>
        </pc:spChg>
        <pc:spChg chg="add mod">
          <ac:chgData name="Mynda Treacy" userId="f2e69c8a-3e24-443c-9673-3b736ca80cc2" providerId="ADAL" clId="{F6B0C126-35F8-4EC6-9101-E0B7E19875C5}" dt="2024-07-26T03:02:45.807" v="245" actId="207"/>
          <ac:spMkLst>
            <pc:docMk/>
            <pc:sldMk cId="2619548248" sldId="256"/>
            <ac:spMk id="22" creationId="{816508E8-ABE0-136B-9FA9-31A4AC3B9BF3}"/>
          </ac:spMkLst>
        </pc:spChg>
        <pc:spChg chg="add mod">
          <ac:chgData name="Mynda Treacy" userId="f2e69c8a-3e24-443c-9673-3b736ca80cc2" providerId="ADAL" clId="{F6B0C126-35F8-4EC6-9101-E0B7E19875C5}" dt="2024-07-26T02:58:37.510" v="111" actId="14100"/>
          <ac:spMkLst>
            <pc:docMk/>
            <pc:sldMk cId="2619548248" sldId="256"/>
            <ac:spMk id="23" creationId="{F35ED938-8A17-EADF-E979-22D8CA1EA4EB}"/>
          </ac:spMkLst>
        </pc:spChg>
        <pc:spChg chg="add mod">
          <ac:chgData name="Mynda Treacy" userId="f2e69c8a-3e24-443c-9673-3b736ca80cc2" providerId="ADAL" clId="{F6B0C126-35F8-4EC6-9101-E0B7E19875C5}" dt="2024-07-26T03:02:45.807" v="245" actId="207"/>
          <ac:spMkLst>
            <pc:docMk/>
            <pc:sldMk cId="2619548248" sldId="256"/>
            <ac:spMk id="49" creationId="{FEAF90D3-49B5-9BFB-47F5-0AF4D43A2FD8}"/>
          </ac:spMkLst>
        </pc:spChg>
        <pc:spChg chg="add mod">
          <ac:chgData name="Mynda Treacy" userId="f2e69c8a-3e24-443c-9673-3b736ca80cc2" providerId="ADAL" clId="{F6B0C126-35F8-4EC6-9101-E0B7E19875C5}" dt="2024-07-26T03:02:45.807" v="245" actId="207"/>
          <ac:spMkLst>
            <pc:docMk/>
            <pc:sldMk cId="2619548248" sldId="256"/>
            <ac:spMk id="50" creationId="{184B15EB-9EEB-1231-EF12-BA0DF5AE5A3F}"/>
          </ac:spMkLst>
        </pc:spChg>
        <pc:spChg chg="add mod">
          <ac:chgData name="Mynda Treacy" userId="f2e69c8a-3e24-443c-9673-3b736ca80cc2" providerId="ADAL" clId="{F6B0C126-35F8-4EC6-9101-E0B7E19875C5}" dt="2024-07-26T03:02:45.807" v="245" actId="207"/>
          <ac:spMkLst>
            <pc:docMk/>
            <pc:sldMk cId="2619548248" sldId="256"/>
            <ac:spMk id="51" creationId="{A1712D42-CDD0-4D94-2DC9-D62F5B602FE7}"/>
          </ac:spMkLst>
        </pc:spChg>
        <pc:spChg chg="add mod">
          <ac:chgData name="Mynda Treacy" userId="f2e69c8a-3e24-443c-9673-3b736ca80cc2" providerId="ADAL" clId="{F6B0C126-35F8-4EC6-9101-E0B7E19875C5}" dt="2024-07-26T03:02:45.807" v="245" actId="207"/>
          <ac:spMkLst>
            <pc:docMk/>
            <pc:sldMk cId="2619548248" sldId="256"/>
            <ac:spMk id="52" creationId="{04FEFA6E-4CBC-AF0E-8689-535CAE150EC2}"/>
          </ac:spMkLst>
        </pc:sp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7" creationId="{F80E7300-706A-5CEA-0C38-9DA9067522A2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9" creationId="{384FFB1D-B035-D164-5117-03FD9FEB5573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11" creationId="{25EAE5DC-B50C-78D4-DEBB-9234D107DFB6}"/>
          </ac:picMkLst>
        </pc:picChg>
        <pc:picChg chg="del">
          <ac:chgData name="Mynda Treacy" userId="f2e69c8a-3e24-443c-9673-3b736ca80cc2" providerId="ADAL" clId="{F6B0C126-35F8-4EC6-9101-E0B7E19875C5}" dt="2024-07-25T10:39:25.275" v="6" actId="478"/>
          <ac:picMkLst>
            <pc:docMk/>
            <pc:sldMk cId="2619548248" sldId="256"/>
            <ac:picMk id="13" creationId="{83EACBBA-8F1A-5B97-AD9C-BB8C990C7D1C}"/>
          </ac:picMkLst>
        </pc:picChg>
        <pc:picChg chg="add mod modVis">
          <ac:chgData name="Mynda Treacy" userId="f2e69c8a-3e24-443c-9673-3b736ca80cc2" providerId="ADAL" clId="{F6B0C126-35F8-4EC6-9101-E0B7E19875C5}" dt="2024-07-26T02:58:49.438" v="112" actId="14430"/>
          <ac:picMkLst>
            <pc:docMk/>
            <pc:sldMk cId="2619548248" sldId="256"/>
            <ac:picMk id="16" creationId="{68F0BA78-A257-D962-6E87-F38A7DD1DC60}"/>
          </ac:picMkLst>
        </pc:picChg>
        <pc:picChg chg="add del mod">
          <ac:chgData name="Mynda Treacy" userId="f2e69c8a-3e24-443c-9673-3b736ca80cc2" providerId="ADAL" clId="{F6B0C126-35F8-4EC6-9101-E0B7E19875C5}" dt="2024-07-26T03:00:44.733" v="153" actId="478"/>
          <ac:picMkLst>
            <pc:docMk/>
            <pc:sldMk cId="2619548248" sldId="256"/>
            <ac:picMk id="25" creationId="{459AA238-11C7-D1F7-F490-226A0708D346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26" creationId="{204CC99A-1547-F987-AD10-315AEDCD79C0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28" creationId="{46BD67F5-9949-76DD-2456-97C33D8BB8A4}"/>
          </ac:picMkLst>
        </pc:picChg>
        <pc:picChg chg="add mod">
          <ac:chgData name="Mynda Treacy" userId="f2e69c8a-3e24-443c-9673-3b736ca80cc2" providerId="ADAL" clId="{F6B0C126-35F8-4EC6-9101-E0B7E19875C5}" dt="2024-07-26T03:00:15.332" v="122" actId="207"/>
          <ac:picMkLst>
            <pc:docMk/>
            <pc:sldMk cId="2619548248" sldId="256"/>
            <ac:picMk id="29" creationId="{D4B48F0C-FA7A-8BB0-0904-A69862375772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30" creationId="{75BD1010-E4DC-CB29-4DA0-40C201E03DDF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32" creationId="{BAE6C426-01C8-7F8C-E98D-2E96DCCE0C9B}"/>
          </ac:picMkLst>
        </pc:picChg>
        <pc:picChg chg="add del mod">
          <ac:chgData name="Mynda Treacy" userId="f2e69c8a-3e24-443c-9673-3b736ca80cc2" providerId="ADAL" clId="{F6B0C126-35F8-4EC6-9101-E0B7E19875C5}" dt="2024-07-26T03:00:44.733" v="153" actId="478"/>
          <ac:picMkLst>
            <pc:docMk/>
            <pc:sldMk cId="2619548248" sldId="256"/>
            <ac:picMk id="33" creationId="{C93FE2D2-24CE-DD17-C68D-8AE4D8C6921B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34" creationId="{7480FB3B-7135-7A1B-D70F-5670DF90AB83}"/>
          </ac:picMkLst>
        </pc:picChg>
        <pc:picChg chg="add mod">
          <ac:chgData name="Mynda Treacy" userId="f2e69c8a-3e24-443c-9673-3b736ca80cc2" providerId="ADAL" clId="{F6B0C126-35F8-4EC6-9101-E0B7E19875C5}" dt="2024-07-26T03:00:42.369" v="152" actId="1038"/>
          <ac:picMkLst>
            <pc:docMk/>
            <pc:sldMk cId="2619548248" sldId="256"/>
            <ac:picMk id="35" creationId="{0895F528-DF25-4487-DA5F-2271EBFACB8D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36" creationId="{F3FF177A-2AC9-C95D-711C-E296B1AE3EAD}"/>
          </ac:picMkLst>
        </pc:picChg>
        <pc:picChg chg="add mod">
          <ac:chgData name="Mynda Treacy" userId="f2e69c8a-3e24-443c-9673-3b736ca80cc2" providerId="ADAL" clId="{F6B0C126-35F8-4EC6-9101-E0B7E19875C5}" dt="2024-07-26T03:00:42.369" v="152" actId="1038"/>
          <ac:picMkLst>
            <pc:docMk/>
            <pc:sldMk cId="2619548248" sldId="256"/>
            <ac:picMk id="37" creationId="{B5946E6A-FA5B-0DB5-911A-3640875E2CCD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38" creationId="{8616708D-6E29-894A-4F14-ED436946D000}"/>
          </ac:picMkLst>
        </pc:picChg>
        <pc:picChg chg="add mod">
          <ac:chgData name="Mynda Treacy" userId="f2e69c8a-3e24-443c-9673-3b736ca80cc2" providerId="ADAL" clId="{F6B0C126-35F8-4EC6-9101-E0B7E19875C5}" dt="2024-07-26T03:00:42.369" v="152" actId="1038"/>
          <ac:picMkLst>
            <pc:docMk/>
            <pc:sldMk cId="2619548248" sldId="256"/>
            <ac:picMk id="39" creationId="{E3EF1D18-A032-4B12-C0E0-51856801908A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40" creationId="{D0F83E0E-F4DF-7E11-E47E-8C0031A76388}"/>
          </ac:picMkLst>
        </pc:picChg>
        <pc:picChg chg="add mod">
          <ac:chgData name="Mynda Treacy" userId="f2e69c8a-3e24-443c-9673-3b736ca80cc2" providerId="ADAL" clId="{F6B0C126-35F8-4EC6-9101-E0B7E19875C5}" dt="2024-07-26T03:00:42.369" v="152" actId="1038"/>
          <ac:picMkLst>
            <pc:docMk/>
            <pc:sldMk cId="2619548248" sldId="256"/>
            <ac:picMk id="41" creationId="{3E19F7B4-BA0B-31D4-5DE3-20638B419C63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42" creationId="{F82EECA5-002C-B18F-706D-432C1439E16F}"/>
          </ac:picMkLst>
        </pc:picChg>
        <pc:picChg chg="add mod">
          <ac:chgData name="Mynda Treacy" userId="f2e69c8a-3e24-443c-9673-3b736ca80cc2" providerId="ADAL" clId="{F6B0C126-35F8-4EC6-9101-E0B7E19875C5}" dt="2024-07-26T03:02:47.954" v="246" actId="207"/>
          <ac:picMkLst>
            <pc:docMk/>
            <pc:sldMk cId="2619548248" sldId="256"/>
            <ac:picMk id="43" creationId="{DB04FF5A-29C8-A74C-A0EB-95E41F57974A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44" creationId="{4271C21A-2E52-A007-D9B6-C4D978D24679}"/>
          </ac:picMkLst>
        </pc:picChg>
        <pc:picChg chg="add mod">
          <ac:chgData name="Mynda Treacy" userId="f2e69c8a-3e24-443c-9673-3b736ca80cc2" providerId="ADAL" clId="{F6B0C126-35F8-4EC6-9101-E0B7E19875C5}" dt="2024-07-26T03:02:47.954" v="246" actId="207"/>
          <ac:picMkLst>
            <pc:docMk/>
            <pc:sldMk cId="2619548248" sldId="256"/>
            <ac:picMk id="45" creationId="{76D8E26C-7662-C1D1-ED17-77D5D1213A68}"/>
          </ac:picMkLst>
        </pc:picChg>
        <pc:picChg chg="del">
          <ac:chgData name="Mynda Treacy" userId="f2e69c8a-3e24-443c-9673-3b736ca80cc2" providerId="ADAL" clId="{F6B0C126-35F8-4EC6-9101-E0B7E19875C5}" dt="2024-07-25T10:39:26.941" v="7" actId="478"/>
          <ac:picMkLst>
            <pc:docMk/>
            <pc:sldMk cId="2619548248" sldId="256"/>
            <ac:picMk id="46" creationId="{F8125262-F64F-FABF-4C86-6F01E0F4C4FA}"/>
          </ac:picMkLst>
        </pc:picChg>
        <pc:picChg chg="add mod">
          <ac:chgData name="Mynda Treacy" userId="f2e69c8a-3e24-443c-9673-3b736ca80cc2" providerId="ADAL" clId="{F6B0C126-35F8-4EC6-9101-E0B7E19875C5}" dt="2024-07-26T03:02:47.954" v="246" actId="207"/>
          <ac:picMkLst>
            <pc:docMk/>
            <pc:sldMk cId="2619548248" sldId="256"/>
            <ac:picMk id="47" creationId="{7BA9F05B-C2E5-8E85-8A63-9B11C6A3E68E}"/>
          </ac:picMkLst>
        </pc:picChg>
        <pc:picChg chg="add mod">
          <ac:chgData name="Mynda Treacy" userId="f2e69c8a-3e24-443c-9673-3b736ca80cc2" providerId="ADAL" clId="{F6B0C126-35F8-4EC6-9101-E0B7E19875C5}" dt="2024-07-26T03:02:47.954" v="246" actId="207"/>
          <ac:picMkLst>
            <pc:docMk/>
            <pc:sldMk cId="2619548248" sldId="256"/>
            <ac:picMk id="48" creationId="{681C3DA3-FA02-B063-4923-495354EEA299}"/>
          </ac:picMkLst>
        </pc:picChg>
      </pc:sldChg>
      <pc:sldChg chg="del">
        <pc:chgData name="Mynda Treacy" userId="f2e69c8a-3e24-443c-9673-3b736ca80cc2" providerId="ADAL" clId="{F6B0C126-35F8-4EC6-9101-E0B7E19875C5}" dt="2024-07-25T10:39:32.850" v="9" actId="47"/>
        <pc:sldMkLst>
          <pc:docMk/>
          <pc:sldMk cId="2676577247" sldId="257"/>
        </pc:sldMkLst>
      </pc:sldChg>
      <pc:sldChg chg="modSp del mod ord setBg modShow">
        <pc:chgData name="Mynda Treacy" userId="f2e69c8a-3e24-443c-9673-3b736ca80cc2" providerId="ADAL" clId="{F6B0C126-35F8-4EC6-9101-E0B7E19875C5}" dt="2024-07-26T03:03:57.498" v="248" actId="47"/>
        <pc:sldMkLst>
          <pc:docMk/>
          <pc:sldMk cId="258015008" sldId="259"/>
        </pc:sldMkLst>
        <pc:spChg chg="mod">
          <ac:chgData name="Mynda Treacy" userId="f2e69c8a-3e24-443c-9673-3b736ca80cc2" providerId="ADAL" clId="{F6B0C126-35F8-4EC6-9101-E0B7E19875C5}" dt="2024-07-25T10:05:04.991" v="3" actId="207"/>
          <ac:spMkLst>
            <pc:docMk/>
            <pc:sldMk cId="258015008" sldId="259"/>
            <ac:spMk id="59" creationId="{5CEF2FC3-1446-1569-5A4A-FCDB07C7E5FE}"/>
          </ac:spMkLst>
        </pc:spChg>
        <pc:spChg chg="mod">
          <ac:chgData name="Mynda Treacy" userId="f2e69c8a-3e24-443c-9673-3b736ca80cc2" providerId="ADAL" clId="{F6B0C126-35F8-4EC6-9101-E0B7E19875C5}" dt="2024-07-25T10:05:04.991" v="3" actId="207"/>
          <ac:spMkLst>
            <pc:docMk/>
            <pc:sldMk cId="258015008" sldId="259"/>
            <ac:spMk id="61" creationId="{0FAF9E69-42BB-3B7D-72FD-78A721262B37}"/>
          </ac:spMkLst>
        </pc:spChg>
        <pc:spChg chg="mod">
          <ac:chgData name="Mynda Treacy" userId="f2e69c8a-3e24-443c-9673-3b736ca80cc2" providerId="ADAL" clId="{F6B0C126-35F8-4EC6-9101-E0B7E19875C5}" dt="2024-07-25T10:05:04.991" v="3" actId="207"/>
          <ac:spMkLst>
            <pc:docMk/>
            <pc:sldMk cId="258015008" sldId="259"/>
            <ac:spMk id="62" creationId="{6D183CAC-C3FD-39A9-A45A-5B316137C8CC}"/>
          </ac:spMkLst>
        </pc:spChg>
        <pc:spChg chg="mod">
          <ac:chgData name="Mynda Treacy" userId="f2e69c8a-3e24-443c-9673-3b736ca80cc2" providerId="ADAL" clId="{F6B0C126-35F8-4EC6-9101-E0B7E19875C5}" dt="2024-07-25T10:05:04.991" v="3" actId="207"/>
          <ac:spMkLst>
            <pc:docMk/>
            <pc:sldMk cId="258015008" sldId="259"/>
            <ac:spMk id="63" creationId="{E88CB300-73FB-E0A5-DD7E-AF52CF012AD6}"/>
          </ac:spMkLst>
        </pc:spChg>
        <pc:picChg chg="mod">
          <ac:chgData name="Mynda Treacy" userId="f2e69c8a-3e24-443c-9673-3b736ca80cc2" providerId="ADAL" clId="{F6B0C126-35F8-4EC6-9101-E0B7E19875C5}" dt="2024-07-25T10:44:36.317" v="68" actId="14100"/>
          <ac:picMkLst>
            <pc:docMk/>
            <pc:sldMk cId="258015008" sldId="259"/>
            <ac:picMk id="53" creationId="{683D397A-213C-35F9-8910-74A7C260099B}"/>
          </ac:picMkLst>
        </pc:picChg>
        <pc:picChg chg="mod">
          <ac:chgData name="Mynda Treacy" userId="f2e69c8a-3e24-443c-9673-3b736ca80cc2" providerId="ADAL" clId="{F6B0C126-35F8-4EC6-9101-E0B7E19875C5}" dt="2024-07-25T10:04:55.835" v="2" actId="207"/>
          <ac:picMkLst>
            <pc:docMk/>
            <pc:sldMk cId="258015008" sldId="259"/>
            <ac:picMk id="58" creationId="{44F9E3A4-F6CF-7611-35A6-C2D15481584A}"/>
          </ac:picMkLst>
        </pc:picChg>
        <pc:picChg chg="mod">
          <ac:chgData name="Mynda Treacy" userId="f2e69c8a-3e24-443c-9673-3b736ca80cc2" providerId="ADAL" clId="{F6B0C126-35F8-4EC6-9101-E0B7E19875C5}" dt="2024-07-25T10:04:55.835" v="2" actId="207"/>
          <ac:picMkLst>
            <pc:docMk/>
            <pc:sldMk cId="258015008" sldId="259"/>
            <ac:picMk id="64" creationId="{7B716530-D469-ECFC-509E-597513F16772}"/>
          </ac:picMkLst>
        </pc:picChg>
        <pc:picChg chg="mod">
          <ac:chgData name="Mynda Treacy" userId="f2e69c8a-3e24-443c-9673-3b736ca80cc2" providerId="ADAL" clId="{F6B0C126-35F8-4EC6-9101-E0B7E19875C5}" dt="2024-07-25T10:04:55.835" v="2" actId="207"/>
          <ac:picMkLst>
            <pc:docMk/>
            <pc:sldMk cId="258015008" sldId="259"/>
            <ac:picMk id="65" creationId="{801001A4-0327-DD98-6DD8-9A7D5A2615FF}"/>
          </ac:picMkLst>
        </pc:picChg>
        <pc:picChg chg="mod">
          <ac:chgData name="Mynda Treacy" userId="f2e69c8a-3e24-443c-9673-3b736ca80cc2" providerId="ADAL" clId="{F6B0C126-35F8-4EC6-9101-E0B7E19875C5}" dt="2024-07-25T10:04:55.835" v="2" actId="207"/>
          <ac:picMkLst>
            <pc:docMk/>
            <pc:sldMk cId="258015008" sldId="259"/>
            <ac:picMk id="69" creationId="{2F89FF43-2106-59C8-7B1C-4D4947E2EBCD}"/>
          </ac:picMkLst>
        </pc:picChg>
      </pc:sldChg>
      <pc:sldChg chg="del">
        <pc:chgData name="Mynda Treacy" userId="f2e69c8a-3e24-443c-9673-3b736ca80cc2" providerId="ADAL" clId="{F6B0C126-35F8-4EC6-9101-E0B7E19875C5}" dt="2024-07-25T10:39:31.165" v="8" actId="47"/>
        <pc:sldMkLst>
          <pc:docMk/>
          <pc:sldMk cId="3681961512" sldId="260"/>
        </pc:sldMkLst>
      </pc:sldChg>
      <pc:sldChg chg="del">
        <pc:chgData name="Mynda Treacy" userId="f2e69c8a-3e24-443c-9673-3b736ca80cc2" providerId="ADAL" clId="{F6B0C126-35F8-4EC6-9101-E0B7E19875C5}" dt="2024-07-25T10:39:35.386" v="10" actId="47"/>
        <pc:sldMkLst>
          <pc:docMk/>
          <pc:sldMk cId="1886359573" sldId="261"/>
        </pc:sldMkLst>
      </pc:sldChg>
      <pc:sldChg chg="addSp delSp modSp del mod setBg">
        <pc:chgData name="Mynda Treacy" userId="f2e69c8a-3e24-443c-9673-3b736ca80cc2" providerId="ADAL" clId="{F6B0C126-35F8-4EC6-9101-E0B7E19875C5}" dt="2024-07-26T03:45:18.611" v="460" actId="47"/>
        <pc:sldMkLst>
          <pc:docMk/>
          <pc:sldMk cId="2053739544" sldId="262"/>
        </pc:sldMkLst>
        <pc:spChg chg="add del mod">
          <ac:chgData name="Mynda Treacy" userId="f2e69c8a-3e24-443c-9673-3b736ca80cc2" providerId="ADAL" clId="{F6B0C126-35F8-4EC6-9101-E0B7E19875C5}" dt="2024-07-26T03:45:12.496" v="459" actId="478"/>
          <ac:spMkLst>
            <pc:docMk/>
            <pc:sldMk cId="2053739544" sldId="262"/>
            <ac:spMk id="16" creationId="{7B2E0E2D-387D-D7C5-5FD6-AC1E9668AC9E}"/>
          </ac:spMkLst>
        </pc:spChg>
        <pc:spChg chg="add del mod">
          <ac:chgData name="Mynda Treacy" userId="f2e69c8a-3e24-443c-9673-3b736ca80cc2" providerId="ADAL" clId="{F6B0C126-35F8-4EC6-9101-E0B7E19875C5}" dt="2024-07-26T03:45:12.496" v="459" actId="478"/>
          <ac:spMkLst>
            <pc:docMk/>
            <pc:sldMk cId="2053739544" sldId="262"/>
            <ac:spMk id="17" creationId="{54A641F8-666D-60D3-780E-E35652F387A9}"/>
          </ac:spMkLst>
        </pc:spChg>
        <pc:spChg chg="add mod">
          <ac:chgData name="Mynda Treacy" userId="f2e69c8a-3e24-443c-9673-3b736ca80cc2" providerId="ADAL" clId="{F6B0C126-35F8-4EC6-9101-E0B7E19875C5}" dt="2024-07-26T03:26:00.065" v="274" actId="571"/>
          <ac:spMkLst>
            <pc:docMk/>
            <pc:sldMk cId="2053739544" sldId="262"/>
            <ac:spMk id="18" creationId="{708CFA4D-CF09-8137-42FC-2633208ADA27}"/>
          </ac:spMkLst>
        </pc:spChg>
        <pc:spChg chg="add del mod">
          <ac:chgData name="Mynda Treacy" userId="f2e69c8a-3e24-443c-9673-3b736ca80cc2" providerId="ADAL" clId="{F6B0C126-35F8-4EC6-9101-E0B7E19875C5}" dt="2024-07-26T03:45:12.496" v="459" actId="478"/>
          <ac:spMkLst>
            <pc:docMk/>
            <pc:sldMk cId="2053739544" sldId="262"/>
            <ac:spMk id="19" creationId="{8F0EC548-68B5-2626-1AA4-EF82F7F50460}"/>
          </ac:spMkLst>
        </pc:spChg>
        <pc:spChg chg="add del mod">
          <ac:chgData name="Mynda Treacy" userId="f2e69c8a-3e24-443c-9673-3b736ca80cc2" providerId="ADAL" clId="{F6B0C126-35F8-4EC6-9101-E0B7E19875C5}" dt="2024-07-26T03:45:12.496" v="459" actId="478"/>
          <ac:spMkLst>
            <pc:docMk/>
            <pc:sldMk cId="2053739544" sldId="262"/>
            <ac:spMk id="20" creationId="{A4335594-AC43-2CC8-C791-FED1D096373C}"/>
          </ac:spMkLst>
        </pc:spChg>
        <pc:spChg chg="add del mod">
          <ac:chgData name="Mynda Treacy" userId="f2e69c8a-3e24-443c-9673-3b736ca80cc2" providerId="ADAL" clId="{F6B0C126-35F8-4EC6-9101-E0B7E19875C5}" dt="2024-07-26T03:45:12.496" v="459" actId="478"/>
          <ac:spMkLst>
            <pc:docMk/>
            <pc:sldMk cId="2053739544" sldId="262"/>
            <ac:spMk id="21" creationId="{D44C40E1-3616-E9CF-0850-CB33993048AA}"/>
          </ac:spMkLst>
        </pc:spChg>
        <pc:spChg chg="add del mod">
          <ac:chgData name="Mynda Treacy" userId="f2e69c8a-3e24-443c-9673-3b736ca80cc2" providerId="ADAL" clId="{F6B0C126-35F8-4EC6-9101-E0B7E19875C5}" dt="2024-07-26T03:45:12.496" v="459" actId="478"/>
          <ac:spMkLst>
            <pc:docMk/>
            <pc:sldMk cId="2053739544" sldId="262"/>
            <ac:spMk id="22" creationId="{1EC4A738-0E35-738A-21A1-0AE5694DF348}"/>
          </ac:spMkLst>
        </pc:spChg>
        <pc:spChg chg="add del mod">
          <ac:chgData name="Mynda Treacy" userId="f2e69c8a-3e24-443c-9673-3b736ca80cc2" providerId="ADAL" clId="{F6B0C126-35F8-4EC6-9101-E0B7E19875C5}" dt="2024-07-26T03:45:12.496" v="459" actId="478"/>
          <ac:spMkLst>
            <pc:docMk/>
            <pc:sldMk cId="2053739544" sldId="262"/>
            <ac:spMk id="36" creationId="{68C8A59E-2814-29CB-81C4-994AA904C8D2}"/>
          </ac:spMkLst>
        </pc:spChg>
        <pc:spChg chg="add del mod">
          <ac:chgData name="Mynda Treacy" userId="f2e69c8a-3e24-443c-9673-3b736ca80cc2" providerId="ADAL" clId="{F6B0C126-35F8-4EC6-9101-E0B7E19875C5}" dt="2024-07-26T03:45:12.496" v="459" actId="478"/>
          <ac:spMkLst>
            <pc:docMk/>
            <pc:sldMk cId="2053739544" sldId="262"/>
            <ac:spMk id="37" creationId="{33323D90-852B-FEEC-BB11-6B35A4C0D2CA}"/>
          </ac:spMkLst>
        </pc:spChg>
        <pc:spChg chg="add del mod">
          <ac:chgData name="Mynda Treacy" userId="f2e69c8a-3e24-443c-9673-3b736ca80cc2" providerId="ADAL" clId="{F6B0C126-35F8-4EC6-9101-E0B7E19875C5}" dt="2024-07-26T03:45:12.496" v="459" actId="478"/>
          <ac:spMkLst>
            <pc:docMk/>
            <pc:sldMk cId="2053739544" sldId="262"/>
            <ac:spMk id="38" creationId="{A31323FF-A2BD-92CA-7971-785B0B1271D8}"/>
          </ac:spMkLst>
        </pc:spChg>
        <pc:spChg chg="add del mod">
          <ac:chgData name="Mynda Treacy" userId="f2e69c8a-3e24-443c-9673-3b736ca80cc2" providerId="ADAL" clId="{F6B0C126-35F8-4EC6-9101-E0B7E19875C5}" dt="2024-07-26T03:45:12.496" v="459" actId="478"/>
          <ac:spMkLst>
            <pc:docMk/>
            <pc:sldMk cId="2053739544" sldId="262"/>
            <ac:spMk id="39" creationId="{DDB52DFF-CB0A-75C8-8767-348405BB108C}"/>
          </ac:spMkLst>
        </pc:spChg>
        <pc:picChg chg="del mod">
          <ac:chgData name="Mynda Treacy" userId="f2e69c8a-3e24-443c-9673-3b736ca80cc2" providerId="ADAL" clId="{F6B0C126-35F8-4EC6-9101-E0B7E19875C5}" dt="2024-07-26T03:04:06.693" v="250" actId="478"/>
          <ac:picMkLst>
            <pc:docMk/>
            <pc:sldMk cId="2053739544" sldId="262"/>
            <ac:picMk id="4" creationId="{E30DC0A5-392F-8E8B-E99F-ECB3F51A7DC9}"/>
          </ac:picMkLst>
        </pc:picChg>
        <pc:picChg chg="del mod">
          <ac:chgData name="Mynda Treacy" userId="f2e69c8a-3e24-443c-9673-3b736ca80cc2" providerId="ADAL" clId="{F6B0C126-35F8-4EC6-9101-E0B7E19875C5}" dt="2024-07-26T03:04:06.693" v="250" actId="478"/>
          <ac:picMkLst>
            <pc:docMk/>
            <pc:sldMk cId="2053739544" sldId="262"/>
            <ac:picMk id="5" creationId="{1EB83DF8-3A92-EB27-EE05-928F628EFD8C}"/>
          </ac:picMkLst>
        </pc:picChg>
        <pc:picChg chg="del mod">
          <ac:chgData name="Mynda Treacy" userId="f2e69c8a-3e24-443c-9673-3b736ca80cc2" providerId="ADAL" clId="{F6B0C126-35F8-4EC6-9101-E0B7E19875C5}" dt="2024-07-26T03:04:06.693" v="250" actId="478"/>
          <ac:picMkLst>
            <pc:docMk/>
            <pc:sldMk cId="2053739544" sldId="262"/>
            <ac:picMk id="6" creationId="{B065BB91-104E-A981-0C01-AE1D41DAB3DA}"/>
          </ac:picMkLst>
        </pc:picChg>
        <pc:picChg chg="del mod">
          <ac:chgData name="Mynda Treacy" userId="f2e69c8a-3e24-443c-9673-3b736ca80cc2" providerId="ADAL" clId="{F6B0C126-35F8-4EC6-9101-E0B7E19875C5}" dt="2024-07-26T03:04:06.693" v="250" actId="478"/>
          <ac:picMkLst>
            <pc:docMk/>
            <pc:sldMk cId="2053739544" sldId="262"/>
            <ac:picMk id="7" creationId="{13D4EA7F-ABB9-6E31-627D-C150E436313F}"/>
          </ac:picMkLst>
        </pc:picChg>
        <pc:picChg chg="del mod">
          <ac:chgData name="Mynda Treacy" userId="f2e69c8a-3e24-443c-9673-3b736ca80cc2" providerId="ADAL" clId="{F6B0C126-35F8-4EC6-9101-E0B7E19875C5}" dt="2024-07-26T03:04:06.693" v="250" actId="478"/>
          <ac:picMkLst>
            <pc:docMk/>
            <pc:sldMk cId="2053739544" sldId="262"/>
            <ac:picMk id="9" creationId="{22ACC972-7AE7-3324-E5B4-38AE4B1E1746}"/>
          </ac:picMkLst>
        </pc:picChg>
        <pc:picChg chg="del mod">
          <ac:chgData name="Mynda Treacy" userId="f2e69c8a-3e24-443c-9673-3b736ca80cc2" providerId="ADAL" clId="{F6B0C126-35F8-4EC6-9101-E0B7E19875C5}" dt="2024-07-26T03:04:06.693" v="250" actId="478"/>
          <ac:picMkLst>
            <pc:docMk/>
            <pc:sldMk cId="2053739544" sldId="262"/>
            <ac:picMk id="10" creationId="{AE139F8D-2E20-5B44-DAF0-621AA8DDAD54}"/>
          </ac:picMkLst>
        </pc:picChg>
        <pc:picChg chg="del mod">
          <ac:chgData name="Mynda Treacy" userId="f2e69c8a-3e24-443c-9673-3b736ca80cc2" providerId="ADAL" clId="{F6B0C126-35F8-4EC6-9101-E0B7E19875C5}" dt="2024-07-26T03:04:06.693" v="250" actId="478"/>
          <ac:picMkLst>
            <pc:docMk/>
            <pc:sldMk cId="2053739544" sldId="262"/>
            <ac:picMk id="11" creationId="{A076469C-EC75-53D6-26D0-03AA50B3B1AD}"/>
          </ac:picMkLst>
        </pc:picChg>
        <pc:picChg chg="del mod">
          <ac:chgData name="Mynda Treacy" userId="f2e69c8a-3e24-443c-9673-3b736ca80cc2" providerId="ADAL" clId="{F6B0C126-35F8-4EC6-9101-E0B7E19875C5}" dt="2024-07-26T03:04:06.693" v="250" actId="478"/>
          <ac:picMkLst>
            <pc:docMk/>
            <pc:sldMk cId="2053739544" sldId="262"/>
            <ac:picMk id="12" creationId="{1601089E-0D44-7DEA-FB2B-4B215E137349}"/>
          </ac:picMkLst>
        </pc:picChg>
        <pc:picChg chg="add del mod">
          <ac:chgData name="Mynda Treacy" userId="f2e69c8a-3e24-443c-9673-3b736ca80cc2" providerId="ADAL" clId="{F6B0C126-35F8-4EC6-9101-E0B7E19875C5}" dt="2024-07-26T03:04:06.693" v="250" actId="478"/>
          <ac:picMkLst>
            <pc:docMk/>
            <pc:sldMk cId="2053739544" sldId="262"/>
            <ac:picMk id="13" creationId="{BD762F52-10E3-5839-BD01-CB8CEB61F2D2}"/>
          </ac:picMkLst>
        </pc:picChg>
        <pc:picChg chg="add mod modVis">
          <ac:chgData name="Mynda Treacy" userId="f2e69c8a-3e24-443c-9673-3b736ca80cc2" providerId="ADAL" clId="{F6B0C126-35F8-4EC6-9101-E0B7E19875C5}" dt="2024-07-26T03:27:36.428" v="302" actId="14430"/>
          <ac:picMkLst>
            <pc:docMk/>
            <pc:sldMk cId="2053739544" sldId="262"/>
            <ac:picMk id="15" creationId="{92418755-59C2-F2BF-AAF8-67CF71603208}"/>
          </ac:picMkLst>
        </pc:picChg>
        <pc:picChg chg="add del mod">
          <ac:chgData name="Mynda Treacy" userId="f2e69c8a-3e24-443c-9673-3b736ca80cc2" providerId="ADAL" clId="{F6B0C126-35F8-4EC6-9101-E0B7E19875C5}" dt="2024-07-26T03:28:53.884" v="309" actId="478"/>
          <ac:picMkLst>
            <pc:docMk/>
            <pc:sldMk cId="2053739544" sldId="262"/>
            <ac:picMk id="24" creationId="{647B416A-2966-DD40-B7CF-6621E7967A70}"/>
          </ac:picMkLst>
        </pc:picChg>
        <pc:picChg chg="add del mod">
          <ac:chgData name="Mynda Treacy" userId="f2e69c8a-3e24-443c-9673-3b736ca80cc2" providerId="ADAL" clId="{F6B0C126-35F8-4EC6-9101-E0B7E19875C5}" dt="2024-07-26T03:28:53.884" v="309" actId="478"/>
          <ac:picMkLst>
            <pc:docMk/>
            <pc:sldMk cId="2053739544" sldId="262"/>
            <ac:picMk id="26" creationId="{DEC80E9A-EA9D-E002-58D1-F423E42EF7C2}"/>
          </ac:picMkLst>
        </pc:picChg>
        <pc:picChg chg="add del mod">
          <ac:chgData name="Mynda Treacy" userId="f2e69c8a-3e24-443c-9673-3b736ca80cc2" providerId="ADAL" clId="{F6B0C126-35F8-4EC6-9101-E0B7E19875C5}" dt="2024-07-26T03:45:12.496" v="459" actId="478"/>
          <ac:picMkLst>
            <pc:docMk/>
            <pc:sldMk cId="2053739544" sldId="262"/>
            <ac:picMk id="27" creationId="{C954B80F-9CF6-5E35-676C-A76C88BF2A9C}"/>
          </ac:picMkLst>
        </pc:picChg>
        <pc:picChg chg="add del mod">
          <ac:chgData name="Mynda Treacy" userId="f2e69c8a-3e24-443c-9673-3b736ca80cc2" providerId="ADAL" clId="{F6B0C126-35F8-4EC6-9101-E0B7E19875C5}" dt="2024-07-26T03:45:12.496" v="459" actId="478"/>
          <ac:picMkLst>
            <pc:docMk/>
            <pc:sldMk cId="2053739544" sldId="262"/>
            <ac:picMk id="28" creationId="{F4B0013C-D7C0-20F7-9445-2FD5A40EFB3A}"/>
          </ac:picMkLst>
        </pc:picChg>
        <pc:picChg chg="add del mod">
          <ac:chgData name="Mynda Treacy" userId="f2e69c8a-3e24-443c-9673-3b736ca80cc2" providerId="ADAL" clId="{F6B0C126-35F8-4EC6-9101-E0B7E19875C5}" dt="2024-07-26T03:45:12.496" v="459" actId="478"/>
          <ac:picMkLst>
            <pc:docMk/>
            <pc:sldMk cId="2053739544" sldId="262"/>
            <ac:picMk id="29" creationId="{2309A20E-BD54-2562-57DC-10F1F9088C95}"/>
          </ac:picMkLst>
        </pc:picChg>
        <pc:picChg chg="add del mod">
          <ac:chgData name="Mynda Treacy" userId="f2e69c8a-3e24-443c-9673-3b736ca80cc2" providerId="ADAL" clId="{F6B0C126-35F8-4EC6-9101-E0B7E19875C5}" dt="2024-07-26T03:45:12.496" v="459" actId="478"/>
          <ac:picMkLst>
            <pc:docMk/>
            <pc:sldMk cId="2053739544" sldId="262"/>
            <ac:picMk id="30" creationId="{A40499CE-F386-75C3-E657-DAB2C2A28084}"/>
          </ac:picMkLst>
        </pc:picChg>
        <pc:picChg chg="add del mod">
          <ac:chgData name="Mynda Treacy" userId="f2e69c8a-3e24-443c-9673-3b736ca80cc2" providerId="ADAL" clId="{F6B0C126-35F8-4EC6-9101-E0B7E19875C5}" dt="2024-07-26T03:45:12.496" v="459" actId="478"/>
          <ac:picMkLst>
            <pc:docMk/>
            <pc:sldMk cId="2053739544" sldId="262"/>
            <ac:picMk id="31" creationId="{EA74061C-DF35-A4BF-9D2C-5CC0A9BC5672}"/>
          </ac:picMkLst>
        </pc:picChg>
        <pc:picChg chg="add del mod">
          <ac:chgData name="Mynda Treacy" userId="f2e69c8a-3e24-443c-9673-3b736ca80cc2" providerId="ADAL" clId="{F6B0C126-35F8-4EC6-9101-E0B7E19875C5}" dt="2024-07-26T03:45:12.496" v="459" actId="478"/>
          <ac:picMkLst>
            <pc:docMk/>
            <pc:sldMk cId="2053739544" sldId="262"/>
            <ac:picMk id="32" creationId="{4344B685-C145-679D-1D19-909A0C240CF1}"/>
          </ac:picMkLst>
        </pc:picChg>
        <pc:picChg chg="add del mod">
          <ac:chgData name="Mynda Treacy" userId="f2e69c8a-3e24-443c-9673-3b736ca80cc2" providerId="ADAL" clId="{F6B0C126-35F8-4EC6-9101-E0B7E19875C5}" dt="2024-07-26T03:45:12.496" v="459" actId="478"/>
          <ac:picMkLst>
            <pc:docMk/>
            <pc:sldMk cId="2053739544" sldId="262"/>
            <ac:picMk id="33" creationId="{B5FB1994-D7E4-5638-F0DB-8B3D3EBAD0C2}"/>
          </ac:picMkLst>
        </pc:picChg>
        <pc:picChg chg="add del mod">
          <ac:chgData name="Mynda Treacy" userId="f2e69c8a-3e24-443c-9673-3b736ca80cc2" providerId="ADAL" clId="{F6B0C126-35F8-4EC6-9101-E0B7E19875C5}" dt="2024-07-26T03:45:12.496" v="459" actId="478"/>
          <ac:picMkLst>
            <pc:docMk/>
            <pc:sldMk cId="2053739544" sldId="262"/>
            <ac:picMk id="34" creationId="{2BA1E7DF-92EE-842B-D664-61CB4FA5DEB0}"/>
          </ac:picMkLst>
        </pc:picChg>
        <pc:picChg chg="add del mod">
          <ac:chgData name="Mynda Treacy" userId="f2e69c8a-3e24-443c-9673-3b736ca80cc2" providerId="ADAL" clId="{F6B0C126-35F8-4EC6-9101-E0B7E19875C5}" dt="2024-07-26T03:45:12.496" v="459" actId="478"/>
          <ac:picMkLst>
            <pc:docMk/>
            <pc:sldMk cId="2053739544" sldId="262"/>
            <ac:picMk id="35" creationId="{FB524C73-44C9-CE15-15FC-891CB40C6A3F}"/>
          </ac:picMkLst>
        </pc:picChg>
      </pc:sldChg>
      <pc:sldChg chg="addSp delSp modSp add mod setBg">
        <pc:chgData name="Mynda Treacy" userId="f2e69c8a-3e24-443c-9673-3b736ca80cc2" providerId="ADAL" clId="{F6B0C126-35F8-4EC6-9101-E0B7E19875C5}" dt="2024-07-29T05:25:50.137" v="623" actId="14430"/>
        <pc:sldMkLst>
          <pc:docMk/>
          <pc:sldMk cId="831846838" sldId="263"/>
        </pc:sldMkLst>
        <pc:spChg chg="add mod modVis">
          <ac:chgData name="Mynda Treacy" userId="f2e69c8a-3e24-443c-9673-3b736ca80cc2" providerId="ADAL" clId="{F6B0C126-35F8-4EC6-9101-E0B7E19875C5}" dt="2024-07-29T05:25:45.541" v="622" actId="33935"/>
          <ac:spMkLst>
            <pc:docMk/>
            <pc:sldMk cId="831846838" sldId="263"/>
            <ac:spMk id="8" creationId="{0F1FD4E8-C42F-DABD-888C-DC463C599884}"/>
          </ac:spMkLst>
        </pc:spChg>
        <pc:spChg chg="add mod">
          <ac:chgData name="Mynda Treacy" userId="f2e69c8a-3e24-443c-9673-3b736ca80cc2" providerId="ADAL" clId="{F6B0C126-35F8-4EC6-9101-E0B7E19875C5}" dt="2024-07-26T04:00:11.973" v="477" actId="571"/>
          <ac:spMkLst>
            <pc:docMk/>
            <pc:sldMk cId="831846838" sldId="263"/>
            <ac:spMk id="14" creationId="{17A44015-D2B8-537A-E0F6-AD7FC57C4CBA}"/>
          </ac:spMkLst>
        </pc:spChg>
        <pc:spChg chg="add mod">
          <ac:chgData name="Mynda Treacy" userId="f2e69c8a-3e24-443c-9673-3b736ca80cc2" providerId="ADAL" clId="{F6B0C126-35F8-4EC6-9101-E0B7E19875C5}" dt="2024-07-26T04:00:11.433" v="476" actId="571"/>
          <ac:spMkLst>
            <pc:docMk/>
            <pc:sldMk cId="831846838" sldId="263"/>
            <ac:spMk id="15" creationId="{1EA86CC8-DFAC-07ED-3740-513C0AEC3888}"/>
          </ac:spMkLst>
        </pc:spChg>
        <pc:spChg chg="add mod modVis">
          <ac:chgData name="Mynda Treacy" userId="f2e69c8a-3e24-443c-9673-3b736ca80cc2" providerId="ADAL" clId="{F6B0C126-35F8-4EC6-9101-E0B7E19875C5}" dt="2024-07-29T05:25:45.541" v="622" actId="33935"/>
          <ac:spMkLst>
            <pc:docMk/>
            <pc:sldMk cId="831846838" sldId="263"/>
            <ac:spMk id="16" creationId="{2C844852-CD1D-B042-5ED0-A2A842B03CB2}"/>
          </ac:spMkLst>
        </pc:spChg>
        <pc:spChg chg="add mod modVis">
          <ac:chgData name="Mynda Treacy" userId="f2e69c8a-3e24-443c-9673-3b736ca80cc2" providerId="ADAL" clId="{F6B0C126-35F8-4EC6-9101-E0B7E19875C5}" dt="2024-07-29T05:25:45.541" v="622" actId="33935"/>
          <ac:spMkLst>
            <pc:docMk/>
            <pc:sldMk cId="831846838" sldId="263"/>
            <ac:spMk id="17" creationId="{431E137B-9565-EDCB-7EC0-20441CF5B1BE}"/>
          </ac:spMkLst>
        </pc:spChg>
        <pc:spChg chg="add mod modVis">
          <ac:chgData name="Mynda Treacy" userId="f2e69c8a-3e24-443c-9673-3b736ca80cc2" providerId="ADAL" clId="{F6B0C126-35F8-4EC6-9101-E0B7E19875C5}" dt="2024-07-29T05:25:45.541" v="622" actId="33935"/>
          <ac:spMkLst>
            <pc:docMk/>
            <pc:sldMk cId="831846838" sldId="263"/>
            <ac:spMk id="18" creationId="{75BF32DC-BFC7-2492-7AFE-5DD74C46BFB6}"/>
          </ac:spMkLst>
        </pc:spChg>
        <pc:spChg chg="add mod modVis">
          <ac:chgData name="Mynda Treacy" userId="f2e69c8a-3e24-443c-9673-3b736ca80cc2" providerId="ADAL" clId="{F6B0C126-35F8-4EC6-9101-E0B7E19875C5}" dt="2024-07-29T05:25:45.541" v="622" actId="33935"/>
          <ac:spMkLst>
            <pc:docMk/>
            <pc:sldMk cId="831846838" sldId="263"/>
            <ac:spMk id="19" creationId="{A89AD500-6BBC-E287-A66D-E355B444240A}"/>
          </ac:spMkLst>
        </pc:spChg>
        <pc:spChg chg="add mod modVis">
          <ac:chgData name="Mynda Treacy" userId="f2e69c8a-3e24-443c-9673-3b736ca80cc2" providerId="ADAL" clId="{F6B0C126-35F8-4EC6-9101-E0B7E19875C5}" dt="2024-07-29T05:25:45.541" v="622" actId="33935"/>
          <ac:spMkLst>
            <pc:docMk/>
            <pc:sldMk cId="831846838" sldId="263"/>
            <ac:spMk id="20" creationId="{1B88CF59-FFAF-6C57-B030-C12604673FE7}"/>
          </ac:spMkLst>
        </pc:spChg>
        <pc:spChg chg="add mod modVis">
          <ac:chgData name="Mynda Treacy" userId="f2e69c8a-3e24-443c-9673-3b736ca80cc2" providerId="ADAL" clId="{F6B0C126-35F8-4EC6-9101-E0B7E19875C5}" dt="2024-07-29T05:25:45.541" v="622" actId="33935"/>
          <ac:spMkLst>
            <pc:docMk/>
            <pc:sldMk cId="831846838" sldId="263"/>
            <ac:spMk id="34" creationId="{C0C473EE-F4DE-C497-2A6B-BD7834974F3C}"/>
          </ac:spMkLst>
        </pc:spChg>
        <pc:spChg chg="add mod modVis">
          <ac:chgData name="Mynda Treacy" userId="f2e69c8a-3e24-443c-9673-3b736ca80cc2" providerId="ADAL" clId="{F6B0C126-35F8-4EC6-9101-E0B7E19875C5}" dt="2024-07-29T05:25:45.541" v="622" actId="33935"/>
          <ac:spMkLst>
            <pc:docMk/>
            <pc:sldMk cId="831846838" sldId="263"/>
            <ac:spMk id="35" creationId="{1DF64502-0019-E16E-8DD1-91BBDE93D919}"/>
          </ac:spMkLst>
        </pc:spChg>
        <pc:spChg chg="add mod modVis">
          <ac:chgData name="Mynda Treacy" userId="f2e69c8a-3e24-443c-9673-3b736ca80cc2" providerId="ADAL" clId="{F6B0C126-35F8-4EC6-9101-E0B7E19875C5}" dt="2024-07-29T05:25:45.541" v="622" actId="33935"/>
          <ac:spMkLst>
            <pc:docMk/>
            <pc:sldMk cId="831846838" sldId="263"/>
            <ac:spMk id="36" creationId="{6578CCE1-B0C3-0333-3A8A-04DCDDD58C57}"/>
          </ac:spMkLst>
        </pc:spChg>
        <pc:spChg chg="add mod modVis">
          <ac:chgData name="Mynda Treacy" userId="f2e69c8a-3e24-443c-9673-3b736ca80cc2" providerId="ADAL" clId="{F6B0C126-35F8-4EC6-9101-E0B7E19875C5}" dt="2024-07-29T05:25:45.541" v="622" actId="33935"/>
          <ac:spMkLst>
            <pc:docMk/>
            <pc:sldMk cId="831846838" sldId="263"/>
            <ac:spMk id="37" creationId="{C029BB49-8ECB-2C2B-E624-0BEDF9B7C87C}"/>
          </ac:spMkLst>
        </pc:spChg>
        <pc:picChg chg="add mod modVis">
          <ac:chgData name="Mynda Treacy" userId="f2e69c8a-3e24-443c-9673-3b736ca80cc2" providerId="ADAL" clId="{F6B0C126-35F8-4EC6-9101-E0B7E19875C5}" dt="2024-07-29T05:25:50.137" v="623" actId="14430"/>
          <ac:picMkLst>
            <pc:docMk/>
            <pc:sldMk cId="831846838" sldId="263"/>
            <ac:picMk id="3" creationId="{6334AC74-3249-0439-CBF4-1B8ADE447C9A}"/>
          </ac:picMkLst>
        </pc:picChg>
        <pc:picChg chg="del">
          <ac:chgData name="Mynda Treacy" userId="f2e69c8a-3e24-443c-9673-3b736ca80cc2" providerId="ADAL" clId="{F6B0C126-35F8-4EC6-9101-E0B7E19875C5}" dt="2024-07-26T03:45:26.629" v="462" actId="478"/>
          <ac:picMkLst>
            <pc:docMk/>
            <pc:sldMk cId="831846838" sldId="263"/>
            <ac:picMk id="4" creationId="{E30DC0A5-392F-8E8B-E99F-ECB3F51A7DC9}"/>
          </ac:picMkLst>
        </pc:picChg>
        <pc:picChg chg="del">
          <ac:chgData name="Mynda Treacy" userId="f2e69c8a-3e24-443c-9673-3b736ca80cc2" providerId="ADAL" clId="{F6B0C126-35F8-4EC6-9101-E0B7E19875C5}" dt="2024-07-26T03:45:26.629" v="462" actId="478"/>
          <ac:picMkLst>
            <pc:docMk/>
            <pc:sldMk cId="831846838" sldId="263"/>
            <ac:picMk id="5" creationId="{1EB83DF8-3A92-EB27-EE05-928F628EFD8C}"/>
          </ac:picMkLst>
        </pc:picChg>
        <pc:picChg chg="del">
          <ac:chgData name="Mynda Treacy" userId="f2e69c8a-3e24-443c-9673-3b736ca80cc2" providerId="ADAL" clId="{F6B0C126-35F8-4EC6-9101-E0B7E19875C5}" dt="2024-07-26T03:45:26.629" v="462" actId="478"/>
          <ac:picMkLst>
            <pc:docMk/>
            <pc:sldMk cId="831846838" sldId="263"/>
            <ac:picMk id="6" creationId="{B065BB91-104E-A981-0C01-AE1D41DAB3DA}"/>
          </ac:picMkLst>
        </pc:picChg>
        <pc:picChg chg="del">
          <ac:chgData name="Mynda Treacy" userId="f2e69c8a-3e24-443c-9673-3b736ca80cc2" providerId="ADAL" clId="{F6B0C126-35F8-4EC6-9101-E0B7E19875C5}" dt="2024-07-26T03:45:26.629" v="462" actId="478"/>
          <ac:picMkLst>
            <pc:docMk/>
            <pc:sldMk cId="831846838" sldId="263"/>
            <ac:picMk id="7" creationId="{13D4EA7F-ABB9-6E31-627D-C150E436313F}"/>
          </ac:picMkLst>
        </pc:picChg>
        <pc:picChg chg="del">
          <ac:chgData name="Mynda Treacy" userId="f2e69c8a-3e24-443c-9673-3b736ca80cc2" providerId="ADAL" clId="{F6B0C126-35F8-4EC6-9101-E0B7E19875C5}" dt="2024-07-26T03:45:26.629" v="462" actId="478"/>
          <ac:picMkLst>
            <pc:docMk/>
            <pc:sldMk cId="831846838" sldId="263"/>
            <ac:picMk id="9" creationId="{22ACC972-7AE7-3324-E5B4-38AE4B1E1746}"/>
          </ac:picMkLst>
        </pc:picChg>
        <pc:picChg chg="del">
          <ac:chgData name="Mynda Treacy" userId="f2e69c8a-3e24-443c-9673-3b736ca80cc2" providerId="ADAL" clId="{F6B0C126-35F8-4EC6-9101-E0B7E19875C5}" dt="2024-07-26T03:45:26.629" v="462" actId="478"/>
          <ac:picMkLst>
            <pc:docMk/>
            <pc:sldMk cId="831846838" sldId="263"/>
            <ac:picMk id="10" creationId="{AE139F8D-2E20-5B44-DAF0-621AA8DDAD54}"/>
          </ac:picMkLst>
        </pc:picChg>
        <pc:picChg chg="del">
          <ac:chgData name="Mynda Treacy" userId="f2e69c8a-3e24-443c-9673-3b736ca80cc2" providerId="ADAL" clId="{F6B0C126-35F8-4EC6-9101-E0B7E19875C5}" dt="2024-07-26T03:45:26.629" v="462" actId="478"/>
          <ac:picMkLst>
            <pc:docMk/>
            <pc:sldMk cId="831846838" sldId="263"/>
            <ac:picMk id="11" creationId="{A076469C-EC75-53D6-26D0-03AA50B3B1AD}"/>
          </ac:picMkLst>
        </pc:picChg>
        <pc:picChg chg="del">
          <ac:chgData name="Mynda Treacy" userId="f2e69c8a-3e24-443c-9673-3b736ca80cc2" providerId="ADAL" clId="{F6B0C126-35F8-4EC6-9101-E0B7E19875C5}" dt="2024-07-26T03:45:26.629" v="462" actId="478"/>
          <ac:picMkLst>
            <pc:docMk/>
            <pc:sldMk cId="831846838" sldId="263"/>
            <ac:picMk id="12" creationId="{1601089E-0D44-7DEA-FB2B-4B215E137349}"/>
          </ac:picMkLst>
        </pc:picChg>
        <pc:picChg chg="del">
          <ac:chgData name="Mynda Treacy" userId="f2e69c8a-3e24-443c-9673-3b736ca80cc2" providerId="ADAL" clId="{F6B0C126-35F8-4EC6-9101-E0B7E19875C5}" dt="2024-07-26T03:45:26.629" v="462" actId="478"/>
          <ac:picMkLst>
            <pc:docMk/>
            <pc:sldMk cId="831846838" sldId="263"/>
            <ac:picMk id="13" creationId="{BD762F52-10E3-5839-BD01-CB8CEB61F2D2}"/>
          </ac:picMkLst>
        </pc:picChg>
        <pc:picChg chg="add del mod">
          <ac:chgData name="Mynda Treacy" userId="f2e69c8a-3e24-443c-9673-3b736ca80cc2" providerId="ADAL" clId="{F6B0C126-35F8-4EC6-9101-E0B7E19875C5}" dt="2024-07-26T04:02:17.686" v="503" actId="478"/>
          <ac:picMkLst>
            <pc:docMk/>
            <pc:sldMk cId="831846838" sldId="263"/>
            <ac:picMk id="22" creationId="{46946B71-A70A-1A36-A1EB-156964AE25B8}"/>
          </ac:picMkLst>
        </pc:picChg>
        <pc:picChg chg="add del mod">
          <ac:chgData name="Mynda Treacy" userId="f2e69c8a-3e24-443c-9673-3b736ca80cc2" providerId="ADAL" clId="{F6B0C126-35F8-4EC6-9101-E0B7E19875C5}" dt="2024-07-26T04:02:17.686" v="503" actId="478"/>
          <ac:picMkLst>
            <pc:docMk/>
            <pc:sldMk cId="831846838" sldId="263"/>
            <ac:picMk id="24" creationId="{94A3152F-9DFF-501B-979F-7C57BF5F0729}"/>
          </ac:picMkLst>
        </pc:picChg>
        <pc:picChg chg="add mod modVis">
          <ac:chgData name="Mynda Treacy" userId="f2e69c8a-3e24-443c-9673-3b736ca80cc2" providerId="ADAL" clId="{F6B0C126-35F8-4EC6-9101-E0B7E19875C5}" dt="2024-07-29T05:25:45.541" v="622" actId="33935"/>
          <ac:picMkLst>
            <pc:docMk/>
            <pc:sldMk cId="831846838" sldId="263"/>
            <ac:picMk id="25" creationId="{82E8E7C0-A981-08B5-33DA-D980F36907A8}"/>
          </ac:picMkLst>
        </pc:picChg>
        <pc:picChg chg="add mod modVis">
          <ac:chgData name="Mynda Treacy" userId="f2e69c8a-3e24-443c-9673-3b736ca80cc2" providerId="ADAL" clId="{F6B0C126-35F8-4EC6-9101-E0B7E19875C5}" dt="2024-07-29T05:25:45.541" v="622" actId="33935"/>
          <ac:picMkLst>
            <pc:docMk/>
            <pc:sldMk cId="831846838" sldId="263"/>
            <ac:picMk id="26" creationId="{0F32148E-8265-A60F-1D8E-818955887D6A}"/>
          </ac:picMkLst>
        </pc:picChg>
        <pc:picChg chg="add mod modVis">
          <ac:chgData name="Mynda Treacy" userId="f2e69c8a-3e24-443c-9673-3b736ca80cc2" providerId="ADAL" clId="{F6B0C126-35F8-4EC6-9101-E0B7E19875C5}" dt="2024-07-29T05:25:45.541" v="622" actId="33935"/>
          <ac:picMkLst>
            <pc:docMk/>
            <pc:sldMk cId="831846838" sldId="263"/>
            <ac:picMk id="27" creationId="{E9A6C11E-E61D-B9BE-FABD-5EAF8E153AEF}"/>
          </ac:picMkLst>
        </pc:picChg>
        <pc:picChg chg="add mod modVis">
          <ac:chgData name="Mynda Treacy" userId="f2e69c8a-3e24-443c-9673-3b736ca80cc2" providerId="ADAL" clId="{F6B0C126-35F8-4EC6-9101-E0B7E19875C5}" dt="2024-07-29T05:25:45.541" v="622" actId="33935"/>
          <ac:picMkLst>
            <pc:docMk/>
            <pc:sldMk cId="831846838" sldId="263"/>
            <ac:picMk id="28" creationId="{42DD83A5-C226-2E32-CDE2-4702D615B7E9}"/>
          </ac:picMkLst>
        </pc:picChg>
        <pc:picChg chg="add mod modVis">
          <ac:chgData name="Mynda Treacy" userId="f2e69c8a-3e24-443c-9673-3b736ca80cc2" providerId="ADAL" clId="{F6B0C126-35F8-4EC6-9101-E0B7E19875C5}" dt="2024-07-29T05:25:45.541" v="622" actId="33935"/>
          <ac:picMkLst>
            <pc:docMk/>
            <pc:sldMk cId="831846838" sldId="263"/>
            <ac:picMk id="29" creationId="{7AC360E9-6E80-A7FB-7B4F-A084D3D84A42}"/>
          </ac:picMkLst>
        </pc:picChg>
        <pc:picChg chg="add mod modVis">
          <ac:chgData name="Mynda Treacy" userId="f2e69c8a-3e24-443c-9673-3b736ca80cc2" providerId="ADAL" clId="{F6B0C126-35F8-4EC6-9101-E0B7E19875C5}" dt="2024-07-29T05:25:45.541" v="622" actId="33935"/>
          <ac:picMkLst>
            <pc:docMk/>
            <pc:sldMk cId="831846838" sldId="263"/>
            <ac:picMk id="30" creationId="{E7A9F9EF-9648-D0D6-C864-5A08849A90DE}"/>
          </ac:picMkLst>
        </pc:picChg>
        <pc:picChg chg="add mod modVis">
          <ac:chgData name="Mynda Treacy" userId="f2e69c8a-3e24-443c-9673-3b736ca80cc2" providerId="ADAL" clId="{F6B0C126-35F8-4EC6-9101-E0B7E19875C5}" dt="2024-07-29T05:25:45.541" v="622" actId="33935"/>
          <ac:picMkLst>
            <pc:docMk/>
            <pc:sldMk cId="831846838" sldId="263"/>
            <ac:picMk id="31" creationId="{BCEC7315-CFB7-1A2F-6FA5-1690DE1917E2}"/>
          </ac:picMkLst>
        </pc:picChg>
        <pc:picChg chg="add mod modVis">
          <ac:chgData name="Mynda Treacy" userId="f2e69c8a-3e24-443c-9673-3b736ca80cc2" providerId="ADAL" clId="{F6B0C126-35F8-4EC6-9101-E0B7E19875C5}" dt="2024-07-29T05:25:45.541" v="622" actId="33935"/>
          <ac:picMkLst>
            <pc:docMk/>
            <pc:sldMk cId="831846838" sldId="263"/>
            <ac:picMk id="32" creationId="{7743CE52-7334-3284-D640-E9564D745909}"/>
          </ac:picMkLst>
        </pc:picChg>
        <pc:picChg chg="add mod modVis">
          <ac:chgData name="Mynda Treacy" userId="f2e69c8a-3e24-443c-9673-3b736ca80cc2" providerId="ADAL" clId="{F6B0C126-35F8-4EC6-9101-E0B7E19875C5}" dt="2024-07-29T05:25:45.541" v="622" actId="33935"/>
          <ac:picMkLst>
            <pc:docMk/>
            <pc:sldMk cId="831846838" sldId="263"/>
            <ac:picMk id="33" creationId="{788A4C1D-9618-F294-275D-846A426701FC}"/>
          </ac:picMkLst>
        </pc:picChg>
      </pc:sldChg>
      <pc:sldChg chg="add">
        <pc:chgData name="Mynda Treacy" userId="f2e69c8a-3e24-443c-9673-3b736ca80cc2" providerId="ADAL" clId="{F6B0C126-35F8-4EC6-9101-E0B7E19875C5}" dt="2024-07-26T03:45:23.804" v="461"/>
        <pc:sldMkLst>
          <pc:docMk/>
          <pc:sldMk cId="2931041249" sldId="26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525A6-582A-46E3-A079-0C4890598067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FAE7F-0B60-49BA-8D29-7C1C3FC6F5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655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D05DB-AE24-AB9C-DE50-C8A4193159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4E1A36-D1FD-7621-2BE3-5ECD8041B2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FC47D-9664-629F-93D5-EF1BA7F72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1E217-799E-37A0-A15F-628DE0D87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892AC-55DC-AE24-3EAB-CDF64EB4B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5713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7EC2B-FB98-A6D5-97D4-656A39627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250B6A-C1A5-7778-8914-10D89CA148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E3F0D-F920-B23A-EB20-4439CAAEF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3DC3F-DA6B-3003-B65F-4B6D61FBC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4A74F-7669-D0B8-8BF0-99849C9BC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1794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19C28F-9CFA-32F5-0469-B535407923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32BF71-BD0E-4F86-7124-AF28BD182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99185-7E84-CE02-18E5-6DE299CB9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E173A-FAF8-B66B-A1CB-59585103A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C5A86-A370-6D3B-8772-5C880B4EC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326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3FAA5-B404-8773-08BF-D22B21854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5892E-4924-F6EF-EA36-D2BC922A7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F590E-DC82-15E4-9CAC-CDE01D105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0703E-87F5-0B8B-31F7-3CB7BC87D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42C1C-2CB9-D406-B90F-7143BC54D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7688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257-0703-48C2-97B0-9205A32C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42F02-058A-E6EB-BFDC-02755ECE4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5D72C-2435-02E5-94FE-FA45552FE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3EAC5-E024-B651-1DD8-C4FBD512B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4B374-455D-F88E-7B30-44B93223A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0912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ABD64-C209-FBB1-BF05-E098D15AC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182CF-A256-C4CE-2826-6ED9393D75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099332-68B2-CEB6-61F2-88EACF40BC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8EBE19-1834-FA2F-D847-095DE8987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F579B6-D699-C004-B916-7E75A9618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B7872A-2FEB-AF0B-9AF5-121C57D0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281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6262F-E829-B6EC-54DE-BA693FA07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76730D-669D-7574-1C50-422DACC18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629A1-B0E2-E946-1093-A82E18F5D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5B0528-7F7D-BEB6-75F1-3CA08B311B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DC4D54-60EC-20C7-A050-ACA6A17DDF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D370AD-B26B-301A-5FCC-396FDBF25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9383FD-14F0-9CF7-976F-A969527F9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434E54-FEC0-8FBC-9C27-4C4B46973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86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8BBDD-6876-EFDB-247F-0F5A01B32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1F848-23CE-0DB0-7DC2-71634D050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25E35F-807F-D0DB-283E-380AF03A8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F6CD8F-D3D7-5AC7-9FAA-FDE02D152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948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F68D08-2A08-583E-3FDB-1015349F2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B74454-9CBF-43CF-841A-5520942DB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074F2-4BE6-64CB-7904-A90B003FD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76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988B3-A3AB-935A-721E-7B94DD3F2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27CFC-3DA4-A455-0E3C-004671DF2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FD9B90-B80B-951B-2787-0F85B8E5D2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31F0F2-23B6-5404-3824-5BE2BDDBC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26D0B-9AF2-E558-4A54-541CB91C0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731C1A-A5F1-03F9-8818-91BF9D21C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7357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D7FE6-A996-33BF-FA12-98EED8A7E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A32245-7AF2-B0F9-BC5A-EA3963D30B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627CF9-3BD2-3C2F-9EC7-148219F7C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144082-1904-5440-2253-C52657F6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A93811-9411-07EE-8494-C35ACEE86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528CB-E496-7CE1-65A0-7D5193525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3063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3DD262-F427-4A18-5923-A5B0463D5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9CB905-202E-E958-8887-116EE016F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83845-A7E3-EC2D-F689-922FF293BE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79C118-1A72-4429-9AE5-27464A178AE0}" type="datetimeFigureOut">
              <a:rPr lang="en-AU" smtClean="0"/>
              <a:t>24/07/2024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7EFAB-5B25-67EC-4FD7-50F22F963F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2BA97E-6CAE-0A14-29DD-33B7CA8269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072844-2677-4574-BD17-9613458F1E7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7225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18" Type="http://schemas.openxmlformats.org/officeDocument/2006/relationships/image" Target="../media/image1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19" Type="http://schemas.openxmlformats.org/officeDocument/2006/relationships/image" Target="../media/image19.sv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rgbClr val="FFA521"/>
            </a:gs>
            <a:gs pos="45000">
              <a:schemeClr val="accent1"/>
            </a:gs>
            <a:gs pos="97000">
              <a:srgbClr val="FF6600"/>
            </a:gs>
            <a:gs pos="0">
              <a:srgbClr val="25F0C7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hidden="1">
            <a:extLst>
              <a:ext uri="{FF2B5EF4-FFF2-40B4-BE49-F238E27FC236}">
                <a16:creationId xmlns:a16="http://schemas.microsoft.com/office/drawing/2014/main" id="{6334AC74-3249-0439-CBF4-1B8ADE447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F1FD4E8-C42F-DABD-888C-DC463C599884}"/>
              </a:ext>
            </a:extLst>
          </p:cNvPr>
          <p:cNvSpPr/>
          <p:nvPr/>
        </p:nvSpPr>
        <p:spPr>
          <a:xfrm>
            <a:off x="253093" y="3731076"/>
            <a:ext cx="3634705" cy="2955471"/>
          </a:xfrm>
          <a:prstGeom prst="roundRect">
            <a:avLst>
              <a:gd name="adj" fmla="val 561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C844852-CD1D-B042-5ED0-A2A842B03CB2}"/>
              </a:ext>
            </a:extLst>
          </p:cNvPr>
          <p:cNvSpPr/>
          <p:nvPr/>
        </p:nvSpPr>
        <p:spPr>
          <a:xfrm>
            <a:off x="4134399" y="3731076"/>
            <a:ext cx="3842939" cy="2955471"/>
          </a:xfrm>
          <a:prstGeom prst="roundRect">
            <a:avLst>
              <a:gd name="adj" fmla="val 561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31E137B-9565-EDCB-7EC0-20441CF5B1BE}"/>
              </a:ext>
            </a:extLst>
          </p:cNvPr>
          <p:cNvSpPr/>
          <p:nvPr/>
        </p:nvSpPr>
        <p:spPr>
          <a:xfrm>
            <a:off x="8206767" y="3731076"/>
            <a:ext cx="3747407" cy="2955471"/>
          </a:xfrm>
          <a:prstGeom prst="roundRect">
            <a:avLst>
              <a:gd name="adj" fmla="val 561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5BF32DC-BFC7-2492-7AFE-5DD74C46BFB6}"/>
              </a:ext>
            </a:extLst>
          </p:cNvPr>
          <p:cNvSpPr/>
          <p:nvPr/>
        </p:nvSpPr>
        <p:spPr>
          <a:xfrm>
            <a:off x="253093" y="938891"/>
            <a:ext cx="3634705" cy="2563586"/>
          </a:xfrm>
          <a:prstGeom prst="roundRect">
            <a:avLst>
              <a:gd name="adj" fmla="val 561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89AD500-6BBC-E287-A66D-E355B444240A}"/>
              </a:ext>
            </a:extLst>
          </p:cNvPr>
          <p:cNvSpPr/>
          <p:nvPr/>
        </p:nvSpPr>
        <p:spPr>
          <a:xfrm>
            <a:off x="4134399" y="938891"/>
            <a:ext cx="7819775" cy="2563586"/>
          </a:xfrm>
          <a:prstGeom prst="roundRect">
            <a:avLst>
              <a:gd name="adj" fmla="val 561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B88CF59-FFAF-6C57-B030-C12604673FE7}"/>
              </a:ext>
            </a:extLst>
          </p:cNvPr>
          <p:cNvSpPr/>
          <p:nvPr/>
        </p:nvSpPr>
        <p:spPr>
          <a:xfrm>
            <a:off x="4134399" y="155122"/>
            <a:ext cx="7819775" cy="612745"/>
          </a:xfrm>
          <a:prstGeom prst="roundRect">
            <a:avLst>
              <a:gd name="adj" fmla="val 2179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5" name="Graphic 24" descr="Latte Cup with solid fill">
            <a:extLst>
              <a:ext uri="{FF2B5EF4-FFF2-40B4-BE49-F238E27FC236}">
                <a16:creationId xmlns:a16="http://schemas.microsoft.com/office/drawing/2014/main" id="{82E8E7C0-A981-08B5-33DA-D980F3690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80263" y="244035"/>
            <a:ext cx="360000" cy="360000"/>
          </a:xfrm>
          <a:prstGeom prst="rect">
            <a:avLst/>
          </a:prstGeom>
        </p:spPr>
      </p:pic>
      <p:pic>
        <p:nvPicPr>
          <p:cNvPr id="26" name="Graphic 25" descr="Receipt with solid fill">
            <a:extLst>
              <a:ext uri="{FF2B5EF4-FFF2-40B4-BE49-F238E27FC236}">
                <a16:creationId xmlns:a16="http://schemas.microsoft.com/office/drawing/2014/main" id="{0F32148E-8265-A60F-1D8E-818955887D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44301" y="254535"/>
            <a:ext cx="360000" cy="360000"/>
          </a:xfrm>
          <a:prstGeom prst="rect">
            <a:avLst/>
          </a:prstGeom>
        </p:spPr>
      </p:pic>
      <p:pic>
        <p:nvPicPr>
          <p:cNvPr id="27" name="Graphic 26" descr="Credit card with solid fill">
            <a:extLst>
              <a:ext uri="{FF2B5EF4-FFF2-40B4-BE49-F238E27FC236}">
                <a16:creationId xmlns:a16="http://schemas.microsoft.com/office/drawing/2014/main" id="{E9A6C11E-E61D-B9BE-FABD-5EAF8E153A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9780" y="254535"/>
            <a:ext cx="360000" cy="360000"/>
          </a:xfrm>
          <a:prstGeom prst="rect">
            <a:avLst/>
          </a:prstGeom>
        </p:spPr>
      </p:pic>
      <p:pic>
        <p:nvPicPr>
          <p:cNvPr id="28" name="Graphic 27" descr="Shopping bag with solid fill">
            <a:extLst>
              <a:ext uri="{FF2B5EF4-FFF2-40B4-BE49-F238E27FC236}">
                <a16:creationId xmlns:a16="http://schemas.microsoft.com/office/drawing/2014/main" id="{42DD83A5-C226-2E32-CDE2-4702D615B7E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928638" y="240135"/>
            <a:ext cx="371475" cy="371475"/>
          </a:xfrm>
          <a:prstGeom prst="rect">
            <a:avLst/>
          </a:prstGeom>
        </p:spPr>
      </p:pic>
      <p:pic>
        <p:nvPicPr>
          <p:cNvPr id="29" name="Graphic 28" descr="Map with pin with solid fill">
            <a:extLst>
              <a:ext uri="{FF2B5EF4-FFF2-40B4-BE49-F238E27FC236}">
                <a16:creationId xmlns:a16="http://schemas.microsoft.com/office/drawing/2014/main" id="{7AC360E9-6E80-A7FB-7B4F-A084D3D84A4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96063" y="1027739"/>
            <a:ext cx="360000" cy="360000"/>
          </a:xfrm>
          <a:prstGeom prst="rect">
            <a:avLst/>
          </a:prstGeom>
        </p:spPr>
      </p:pic>
      <p:pic>
        <p:nvPicPr>
          <p:cNvPr id="30" name="Graphic 29" descr="Seeds with solid fill">
            <a:extLst>
              <a:ext uri="{FF2B5EF4-FFF2-40B4-BE49-F238E27FC236}">
                <a16:creationId xmlns:a16="http://schemas.microsoft.com/office/drawing/2014/main" id="{E7A9F9EF-9648-D0D6-C864-5A08849A90D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25834" y="3798235"/>
            <a:ext cx="360000" cy="360000"/>
          </a:xfrm>
          <a:prstGeom prst="rect">
            <a:avLst/>
          </a:prstGeom>
        </p:spPr>
      </p:pic>
      <p:pic>
        <p:nvPicPr>
          <p:cNvPr id="31" name="Graphic 30" descr="Coffee with solid fill">
            <a:extLst>
              <a:ext uri="{FF2B5EF4-FFF2-40B4-BE49-F238E27FC236}">
                <a16:creationId xmlns:a16="http://schemas.microsoft.com/office/drawing/2014/main" id="{BCEC7315-CFB7-1A2F-6FA5-1690DE1917E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342437" y="3778211"/>
            <a:ext cx="360000" cy="360000"/>
          </a:xfrm>
          <a:prstGeom prst="rect">
            <a:avLst/>
          </a:prstGeom>
        </p:spPr>
      </p:pic>
      <p:pic>
        <p:nvPicPr>
          <p:cNvPr id="32" name="Graphic 31" descr="Clock with solid fill">
            <a:extLst>
              <a:ext uri="{FF2B5EF4-FFF2-40B4-BE49-F238E27FC236}">
                <a16:creationId xmlns:a16="http://schemas.microsoft.com/office/drawing/2014/main" id="{7743CE52-7334-3284-D640-E9564D74590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341237" y="3776789"/>
            <a:ext cx="360000" cy="360000"/>
          </a:xfrm>
          <a:prstGeom prst="rect">
            <a:avLst/>
          </a:prstGeom>
        </p:spPr>
      </p:pic>
      <p:pic>
        <p:nvPicPr>
          <p:cNvPr id="33" name="Graphic 32" descr="Coffee beans with solid fill">
            <a:extLst>
              <a:ext uri="{FF2B5EF4-FFF2-40B4-BE49-F238E27FC236}">
                <a16:creationId xmlns:a16="http://schemas.microsoft.com/office/drawing/2014/main" id="{788A4C1D-9618-F294-275D-846A426701F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8438" y="169210"/>
            <a:ext cx="561889" cy="56188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C0C473EE-F4DE-C497-2A6B-BD7834974F3C}"/>
              </a:ext>
            </a:extLst>
          </p:cNvPr>
          <p:cNvSpPr txBox="1"/>
          <p:nvPr/>
        </p:nvSpPr>
        <p:spPr>
          <a:xfrm>
            <a:off x="797859" y="1027739"/>
            <a:ext cx="290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FF00"/>
                </a:solidFill>
              </a:rPr>
              <a:t>Revenue by Store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DF64502-0019-E16E-8DD1-91BBDE93D919}"/>
              </a:ext>
            </a:extLst>
          </p:cNvPr>
          <p:cNvSpPr txBox="1"/>
          <p:nvPr/>
        </p:nvSpPr>
        <p:spPr>
          <a:xfrm>
            <a:off x="674513" y="3772123"/>
            <a:ext cx="290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FF00"/>
                </a:solidFill>
              </a:rPr>
              <a:t>Revenue by Category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78CCE1-B0C3-0333-3A8A-04DCDDD58C57}"/>
              </a:ext>
            </a:extLst>
          </p:cNvPr>
          <p:cNvSpPr txBox="1"/>
          <p:nvPr/>
        </p:nvSpPr>
        <p:spPr>
          <a:xfrm>
            <a:off x="4693951" y="3772123"/>
            <a:ext cx="290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FF00"/>
                </a:solidFill>
              </a:rPr>
              <a:t>Revenue by Hour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029BB49-8ECB-2C2B-E624-0BEDF9B7C87C}"/>
              </a:ext>
            </a:extLst>
          </p:cNvPr>
          <p:cNvSpPr txBox="1"/>
          <p:nvPr/>
        </p:nvSpPr>
        <p:spPr>
          <a:xfrm>
            <a:off x="8707477" y="3772123"/>
            <a:ext cx="2904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FF00"/>
                </a:solidFill>
              </a:rPr>
              <a:t>Average Order Value</a:t>
            </a:r>
          </a:p>
        </p:txBody>
      </p:sp>
    </p:spTree>
    <p:extLst>
      <p:ext uri="{BB962C8B-B14F-4D97-AF65-F5344CB8AC3E}">
        <p14:creationId xmlns:p14="http://schemas.microsoft.com/office/powerpoint/2010/main" val="831846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 descr="Latte Cup with solid fill">
            <a:extLst>
              <a:ext uri="{FF2B5EF4-FFF2-40B4-BE49-F238E27FC236}">
                <a16:creationId xmlns:a16="http://schemas.microsoft.com/office/drawing/2014/main" id="{E30DC0A5-392F-8E8B-E99F-ECB3F51A7D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65115" y="273300"/>
            <a:ext cx="360000" cy="360000"/>
          </a:xfrm>
          <a:prstGeom prst="rect">
            <a:avLst/>
          </a:prstGeom>
        </p:spPr>
      </p:pic>
      <p:pic>
        <p:nvPicPr>
          <p:cNvPr id="5" name="Graphic 4" descr="Receipt with solid fill">
            <a:extLst>
              <a:ext uri="{FF2B5EF4-FFF2-40B4-BE49-F238E27FC236}">
                <a16:creationId xmlns:a16="http://schemas.microsoft.com/office/drawing/2014/main" id="{1EB83DF8-3A92-EB27-EE05-928F628EFD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66398" y="283800"/>
            <a:ext cx="360000" cy="360000"/>
          </a:xfrm>
          <a:prstGeom prst="rect">
            <a:avLst/>
          </a:prstGeom>
        </p:spPr>
      </p:pic>
      <p:pic>
        <p:nvPicPr>
          <p:cNvPr id="6" name="Graphic 5" descr="Credit card with solid fill">
            <a:extLst>
              <a:ext uri="{FF2B5EF4-FFF2-40B4-BE49-F238E27FC236}">
                <a16:creationId xmlns:a16="http://schemas.microsoft.com/office/drawing/2014/main" id="{B065BB91-104E-A981-0C01-AE1D41DAB3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12207" y="283800"/>
            <a:ext cx="360000" cy="360000"/>
          </a:xfrm>
          <a:prstGeom prst="rect">
            <a:avLst/>
          </a:prstGeom>
        </p:spPr>
      </p:pic>
      <p:pic>
        <p:nvPicPr>
          <p:cNvPr id="7" name="Graphic 6" descr="Shopping bag with solid fill">
            <a:extLst>
              <a:ext uri="{FF2B5EF4-FFF2-40B4-BE49-F238E27FC236}">
                <a16:creationId xmlns:a16="http://schemas.microsoft.com/office/drawing/2014/main" id="{13D4EA7F-ABB9-6E31-627D-C150E43631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13490" y="269400"/>
            <a:ext cx="371475" cy="371475"/>
          </a:xfrm>
          <a:prstGeom prst="rect">
            <a:avLst/>
          </a:prstGeom>
        </p:spPr>
      </p:pic>
      <p:pic>
        <p:nvPicPr>
          <p:cNvPr id="9" name="Graphic 8" descr="Map with pin with solid fill">
            <a:extLst>
              <a:ext uri="{FF2B5EF4-FFF2-40B4-BE49-F238E27FC236}">
                <a16:creationId xmlns:a16="http://schemas.microsoft.com/office/drawing/2014/main" id="{22ACC972-7AE7-3324-E5B4-38AE4B1E174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5834" y="1010432"/>
            <a:ext cx="360000" cy="360000"/>
          </a:xfrm>
          <a:prstGeom prst="rect">
            <a:avLst/>
          </a:prstGeom>
        </p:spPr>
      </p:pic>
      <p:pic>
        <p:nvPicPr>
          <p:cNvPr id="10" name="Graphic 9" descr="Seeds with solid fill">
            <a:extLst>
              <a:ext uri="{FF2B5EF4-FFF2-40B4-BE49-F238E27FC236}">
                <a16:creationId xmlns:a16="http://schemas.microsoft.com/office/drawing/2014/main" id="{AE139F8D-2E20-5B44-DAF0-621AA8DDAD5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25834" y="3762375"/>
            <a:ext cx="360000" cy="360000"/>
          </a:xfrm>
          <a:prstGeom prst="rect">
            <a:avLst/>
          </a:prstGeom>
        </p:spPr>
      </p:pic>
      <p:pic>
        <p:nvPicPr>
          <p:cNvPr id="11" name="Graphic 10" descr="Coffee with solid fill">
            <a:extLst>
              <a:ext uri="{FF2B5EF4-FFF2-40B4-BE49-F238E27FC236}">
                <a16:creationId xmlns:a16="http://schemas.microsoft.com/office/drawing/2014/main" id="{A076469C-EC75-53D6-26D0-03AA50B3B1A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56955" y="3740929"/>
            <a:ext cx="360000" cy="360000"/>
          </a:xfrm>
          <a:prstGeom prst="rect">
            <a:avLst/>
          </a:prstGeom>
        </p:spPr>
      </p:pic>
      <p:pic>
        <p:nvPicPr>
          <p:cNvPr id="12" name="Graphic 11" descr="Clock with solid fill">
            <a:extLst>
              <a:ext uri="{FF2B5EF4-FFF2-40B4-BE49-F238E27FC236}">
                <a16:creationId xmlns:a16="http://schemas.microsoft.com/office/drawing/2014/main" id="{1601089E-0D44-7DEA-FB2B-4B215E13734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765434" y="3751652"/>
            <a:ext cx="360000" cy="360000"/>
          </a:xfrm>
          <a:prstGeom prst="rect">
            <a:avLst/>
          </a:prstGeom>
        </p:spPr>
      </p:pic>
      <p:pic>
        <p:nvPicPr>
          <p:cNvPr id="13" name="Graphic 12" descr="Coffee beans with solid fill">
            <a:extLst>
              <a:ext uri="{FF2B5EF4-FFF2-40B4-BE49-F238E27FC236}">
                <a16:creationId xmlns:a16="http://schemas.microsoft.com/office/drawing/2014/main" id="{BD762F52-10E3-5839-BD01-CB8CEB61F2D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8438" y="133350"/>
            <a:ext cx="561889" cy="56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41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7110</TotalTime>
  <Words>12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Mynda Treacy</dc:creator>
  <cp:lastModifiedBy>Mynda Treacy</cp:lastModifiedBy>
  <cp:revision>1</cp:revision>
  <dcterms:created xsi:type="dcterms:W3CDTF">2024-07-24T06:55:44Z</dcterms:created>
  <dcterms:modified xsi:type="dcterms:W3CDTF">2024-07-29T05:25:50Z</dcterms:modified>
</cp:coreProperties>
</file>